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4035" r:id="rId2"/>
    <p:sldId id="4075" r:id="rId3"/>
    <p:sldId id="4034" r:id="rId4"/>
    <p:sldId id="4037" r:id="rId5"/>
    <p:sldId id="4079" r:id="rId6"/>
    <p:sldId id="4038" r:id="rId7"/>
    <p:sldId id="4059" r:id="rId8"/>
    <p:sldId id="4080" r:id="rId9"/>
    <p:sldId id="4083" r:id="rId10"/>
    <p:sldId id="4039" r:id="rId11"/>
    <p:sldId id="4040" r:id="rId12"/>
    <p:sldId id="4084" r:id="rId13"/>
    <p:sldId id="4041" r:id="rId14"/>
    <p:sldId id="4085" r:id="rId15"/>
    <p:sldId id="4086" r:id="rId16"/>
    <p:sldId id="4087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59" d="100"/>
          <a:sy n="59" d="100"/>
        </p:scale>
        <p:origin x="96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microsoft.com/office/2016/11/relationships/changesInfo" Target="changesInfos/changesInfo1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ute ang" userId="c7b8563401e12876" providerId="LiveId" clId="{911D7CA0-E2F3-486B-945B-9DAF0ACE9C89}"/>
    <pc:docChg chg="custSel delSld modSld">
      <pc:chgData name="cute ang" userId="c7b8563401e12876" providerId="LiveId" clId="{911D7CA0-E2F3-486B-945B-9DAF0ACE9C89}" dt="2025-01-10T04:31:31.619" v="111" actId="20577"/>
      <pc:docMkLst>
        <pc:docMk/>
      </pc:docMkLst>
      <pc:sldChg chg="del">
        <pc:chgData name="cute ang" userId="c7b8563401e12876" providerId="LiveId" clId="{911D7CA0-E2F3-486B-945B-9DAF0ACE9C89}" dt="2025-01-10T04:16:32.353" v="15" actId="47"/>
        <pc:sldMkLst>
          <pc:docMk/>
          <pc:sldMk cId="720647420" sldId="256"/>
        </pc:sldMkLst>
      </pc:sldChg>
      <pc:sldChg chg="addSp delSp modSp mod">
        <pc:chgData name="cute ang" userId="c7b8563401e12876" providerId="LiveId" clId="{911D7CA0-E2F3-486B-945B-9DAF0ACE9C89}" dt="2025-01-10T04:14:11.280" v="4" actId="1076"/>
        <pc:sldMkLst>
          <pc:docMk/>
          <pc:sldMk cId="2198001036" sldId="4037"/>
        </pc:sldMkLst>
        <pc:picChg chg="del">
          <ac:chgData name="cute ang" userId="c7b8563401e12876" providerId="LiveId" clId="{911D7CA0-E2F3-486B-945B-9DAF0ACE9C89}" dt="2025-01-10T04:13:44.889" v="1" actId="478"/>
          <ac:picMkLst>
            <pc:docMk/>
            <pc:sldMk cId="2198001036" sldId="4037"/>
            <ac:picMk id="3" creationId="{1D95EB86-1F76-8B4B-1E3C-11255B218983}"/>
          </ac:picMkLst>
        </pc:picChg>
        <pc:picChg chg="add mod">
          <ac:chgData name="cute ang" userId="c7b8563401e12876" providerId="LiveId" clId="{911D7CA0-E2F3-486B-945B-9DAF0ACE9C89}" dt="2025-01-10T04:14:11.280" v="4" actId="1076"/>
          <ac:picMkLst>
            <pc:docMk/>
            <pc:sldMk cId="2198001036" sldId="4037"/>
            <ac:picMk id="4" creationId="{82B70A83-8310-6CD7-72C2-D2EA402EB8E0}"/>
          </ac:picMkLst>
        </pc:picChg>
      </pc:sldChg>
      <pc:sldChg chg="addSp delSp modSp mod">
        <pc:chgData name="cute ang" userId="c7b8563401e12876" providerId="LiveId" clId="{911D7CA0-E2F3-486B-945B-9DAF0ACE9C89}" dt="2025-01-10T04:15:31.404" v="14" actId="1076"/>
        <pc:sldMkLst>
          <pc:docMk/>
          <pc:sldMk cId="3484589332" sldId="4038"/>
        </pc:sldMkLst>
        <pc:picChg chg="add mod">
          <ac:chgData name="cute ang" userId="c7b8563401e12876" providerId="LiveId" clId="{911D7CA0-E2F3-486B-945B-9DAF0ACE9C89}" dt="2025-01-10T04:15:31.404" v="14" actId="1076"/>
          <ac:picMkLst>
            <pc:docMk/>
            <pc:sldMk cId="3484589332" sldId="4038"/>
            <ac:picMk id="3" creationId="{7ACBE8FD-F647-DA53-327F-D1F03F5D4977}"/>
          </ac:picMkLst>
        </pc:picChg>
        <pc:picChg chg="del">
          <ac:chgData name="cute ang" userId="c7b8563401e12876" providerId="LiveId" clId="{911D7CA0-E2F3-486B-945B-9DAF0ACE9C89}" dt="2025-01-10T04:15:26.873" v="11" actId="478"/>
          <ac:picMkLst>
            <pc:docMk/>
            <pc:sldMk cId="3484589332" sldId="4038"/>
            <ac:picMk id="4" creationId="{2AECC864-25F1-A76B-21F6-87AC758C06E0}"/>
          </ac:picMkLst>
        </pc:picChg>
      </pc:sldChg>
      <pc:sldChg chg="modSp mod">
        <pc:chgData name="cute ang" userId="c7b8563401e12876" providerId="LiveId" clId="{911D7CA0-E2F3-486B-945B-9DAF0ACE9C89}" dt="2025-01-10T04:19:47.763" v="60" actId="20577"/>
        <pc:sldMkLst>
          <pc:docMk/>
          <pc:sldMk cId="914706427" sldId="4039"/>
        </pc:sldMkLst>
        <pc:spChg chg="mod">
          <ac:chgData name="cute ang" userId="c7b8563401e12876" providerId="LiveId" clId="{911D7CA0-E2F3-486B-945B-9DAF0ACE9C89}" dt="2025-01-10T04:19:47.763" v="60" actId="20577"/>
          <ac:spMkLst>
            <pc:docMk/>
            <pc:sldMk cId="914706427" sldId="4039"/>
            <ac:spMk id="10" creationId="{2EE2904E-ED80-51C5-8883-0B1302D2B7CC}"/>
          </ac:spMkLst>
        </pc:spChg>
      </pc:sldChg>
      <pc:sldChg chg="addSp delSp modSp mod">
        <pc:chgData name="cute ang" userId="c7b8563401e12876" providerId="LiveId" clId="{911D7CA0-E2F3-486B-945B-9DAF0ACE9C89}" dt="2025-01-10T04:25:57.286" v="67" actId="1076"/>
        <pc:sldMkLst>
          <pc:docMk/>
          <pc:sldMk cId="1369408029" sldId="4040"/>
        </pc:sldMkLst>
        <pc:spChg chg="mod">
          <ac:chgData name="cute ang" userId="c7b8563401e12876" providerId="LiveId" clId="{911D7CA0-E2F3-486B-945B-9DAF0ACE9C89}" dt="2025-01-10T04:25:53.902" v="66" actId="1076"/>
          <ac:spMkLst>
            <pc:docMk/>
            <pc:sldMk cId="1369408029" sldId="4040"/>
            <ac:spMk id="5" creationId="{ABA22292-24F9-F763-20F4-115BB2934547}"/>
          </ac:spMkLst>
        </pc:spChg>
        <pc:picChg chg="add mod">
          <ac:chgData name="cute ang" userId="c7b8563401e12876" providerId="LiveId" clId="{911D7CA0-E2F3-486B-945B-9DAF0ACE9C89}" dt="2025-01-10T04:25:57.286" v="67" actId="1076"/>
          <ac:picMkLst>
            <pc:docMk/>
            <pc:sldMk cId="1369408029" sldId="4040"/>
            <ac:picMk id="3" creationId="{046F3EF4-80BB-3204-1568-8548AA7B11D9}"/>
          </ac:picMkLst>
        </pc:picChg>
        <pc:picChg chg="del">
          <ac:chgData name="cute ang" userId="c7b8563401e12876" providerId="LiveId" clId="{911D7CA0-E2F3-486B-945B-9DAF0ACE9C89}" dt="2025-01-10T04:25:42.967" v="61" actId="478"/>
          <ac:picMkLst>
            <pc:docMk/>
            <pc:sldMk cId="1369408029" sldId="4040"/>
            <ac:picMk id="4" creationId="{C69C2C1E-CDDA-11DC-746F-C8F41A2D74A4}"/>
          </ac:picMkLst>
        </pc:picChg>
      </pc:sldChg>
      <pc:sldChg chg="addSp delSp modSp mod">
        <pc:chgData name="cute ang" userId="c7b8563401e12876" providerId="LiveId" clId="{911D7CA0-E2F3-486B-945B-9DAF0ACE9C89}" dt="2025-01-10T04:27:20.998" v="76" actId="1076"/>
        <pc:sldMkLst>
          <pc:docMk/>
          <pc:sldMk cId="1630982398" sldId="4041"/>
        </pc:sldMkLst>
        <pc:picChg chg="add mod">
          <ac:chgData name="cute ang" userId="c7b8563401e12876" providerId="LiveId" clId="{911D7CA0-E2F3-486B-945B-9DAF0ACE9C89}" dt="2025-01-10T04:27:20.998" v="76" actId="1076"/>
          <ac:picMkLst>
            <pc:docMk/>
            <pc:sldMk cId="1630982398" sldId="4041"/>
            <ac:picMk id="3" creationId="{65E42AC2-53A5-A808-4294-11538E7F25D0}"/>
          </ac:picMkLst>
        </pc:picChg>
        <pc:picChg chg="del">
          <ac:chgData name="cute ang" userId="c7b8563401e12876" providerId="LiveId" clId="{911D7CA0-E2F3-486B-945B-9DAF0ACE9C89}" dt="2025-01-10T04:27:15.649" v="73" actId="478"/>
          <ac:picMkLst>
            <pc:docMk/>
            <pc:sldMk cId="1630982398" sldId="4041"/>
            <ac:picMk id="4" creationId="{4D263657-7B7F-409C-183E-C91DF7E36FCF}"/>
          </ac:picMkLst>
        </pc:picChg>
      </pc:sldChg>
      <pc:sldChg chg="modSp mod">
        <pc:chgData name="cute ang" userId="c7b8563401e12876" providerId="LiveId" clId="{911D7CA0-E2F3-486B-945B-9DAF0ACE9C89}" dt="2025-01-10T04:18:05.157" v="17" actId="20577"/>
        <pc:sldMkLst>
          <pc:docMk/>
          <pc:sldMk cId="2142760988" sldId="4059"/>
        </pc:sldMkLst>
        <pc:spChg chg="mod">
          <ac:chgData name="cute ang" userId="c7b8563401e12876" providerId="LiveId" clId="{911D7CA0-E2F3-486B-945B-9DAF0ACE9C89}" dt="2025-01-10T04:18:05.157" v="17" actId="20577"/>
          <ac:spMkLst>
            <pc:docMk/>
            <pc:sldMk cId="2142760988" sldId="4059"/>
            <ac:spMk id="3" creationId="{D21DAFB3-D0FB-DCCC-A31A-EEAC71491CE8}"/>
          </ac:spMkLst>
        </pc:spChg>
      </pc:sldChg>
      <pc:sldChg chg="del">
        <pc:chgData name="cute ang" userId="c7b8563401e12876" providerId="LiveId" clId="{911D7CA0-E2F3-486B-945B-9DAF0ACE9C89}" dt="2025-01-10T04:13:27.794" v="0" actId="47"/>
        <pc:sldMkLst>
          <pc:docMk/>
          <pc:sldMk cId="888310059" sldId="4077"/>
        </pc:sldMkLst>
      </pc:sldChg>
      <pc:sldChg chg="addSp delSp modSp mod">
        <pc:chgData name="cute ang" userId="c7b8563401e12876" providerId="LiveId" clId="{911D7CA0-E2F3-486B-945B-9DAF0ACE9C89}" dt="2025-01-10T04:28:07.504" v="79" actId="1076"/>
        <pc:sldMkLst>
          <pc:docMk/>
          <pc:sldMk cId="2816557203" sldId="4079"/>
        </pc:sldMkLst>
        <pc:picChg chg="add mod">
          <ac:chgData name="cute ang" userId="c7b8563401e12876" providerId="LiveId" clId="{911D7CA0-E2F3-486B-945B-9DAF0ACE9C89}" dt="2025-01-10T04:14:50.601" v="10" actId="1037"/>
          <ac:picMkLst>
            <pc:docMk/>
            <pc:sldMk cId="2816557203" sldId="4079"/>
            <ac:picMk id="3" creationId="{6A9AFA99-B1A0-FDFE-F366-FFE088316AB7}"/>
          </ac:picMkLst>
        </pc:picChg>
        <pc:picChg chg="add mod">
          <ac:chgData name="cute ang" userId="c7b8563401e12876" providerId="LiveId" clId="{911D7CA0-E2F3-486B-945B-9DAF0ACE9C89}" dt="2025-01-10T04:28:07.504" v="79" actId="1076"/>
          <ac:picMkLst>
            <pc:docMk/>
            <pc:sldMk cId="2816557203" sldId="4079"/>
            <ac:picMk id="5" creationId="{0C0CABDC-DC4A-D396-A2B1-9DDC43965E63}"/>
          </ac:picMkLst>
        </pc:picChg>
        <pc:picChg chg="del">
          <ac:chgData name="cute ang" userId="c7b8563401e12876" providerId="LiveId" clId="{911D7CA0-E2F3-486B-945B-9DAF0ACE9C89}" dt="2025-01-10T04:14:44.396" v="5" actId="478"/>
          <ac:picMkLst>
            <pc:docMk/>
            <pc:sldMk cId="2816557203" sldId="4079"/>
            <ac:picMk id="7" creationId="{E8D414D9-2D08-F799-1163-7EC39C9DF9C0}"/>
          </ac:picMkLst>
        </pc:picChg>
      </pc:sldChg>
      <pc:sldChg chg="modSp mod">
        <pc:chgData name="cute ang" userId="c7b8563401e12876" providerId="LiveId" clId="{911D7CA0-E2F3-486B-945B-9DAF0ACE9C89}" dt="2025-01-10T04:18:53.669" v="44" actId="20577"/>
        <pc:sldMkLst>
          <pc:docMk/>
          <pc:sldMk cId="3872447990" sldId="4080"/>
        </pc:sldMkLst>
        <pc:spChg chg="mod">
          <ac:chgData name="cute ang" userId="c7b8563401e12876" providerId="LiveId" clId="{911D7CA0-E2F3-486B-945B-9DAF0ACE9C89}" dt="2025-01-10T04:18:53.669" v="44" actId="20577"/>
          <ac:spMkLst>
            <pc:docMk/>
            <pc:sldMk cId="3872447990" sldId="4080"/>
            <ac:spMk id="3" creationId="{DB9272AA-3C40-9EB5-1861-CBE41847CF6A}"/>
          </ac:spMkLst>
        </pc:spChg>
      </pc:sldChg>
      <pc:sldChg chg="modSp mod">
        <pc:chgData name="cute ang" userId="c7b8563401e12876" providerId="LiveId" clId="{911D7CA0-E2F3-486B-945B-9DAF0ACE9C89}" dt="2025-01-10T04:19:27.148" v="53" actId="20577"/>
        <pc:sldMkLst>
          <pc:docMk/>
          <pc:sldMk cId="3286675262" sldId="4083"/>
        </pc:sldMkLst>
        <pc:spChg chg="mod">
          <ac:chgData name="cute ang" userId="c7b8563401e12876" providerId="LiveId" clId="{911D7CA0-E2F3-486B-945B-9DAF0ACE9C89}" dt="2025-01-10T04:19:27.148" v="53" actId="20577"/>
          <ac:spMkLst>
            <pc:docMk/>
            <pc:sldMk cId="3286675262" sldId="4083"/>
            <ac:spMk id="3" creationId="{53009F61-2563-7291-5D47-15A052EE02D1}"/>
          </ac:spMkLst>
        </pc:spChg>
      </pc:sldChg>
      <pc:sldChg chg="addSp delSp modSp mod">
        <pc:chgData name="cute ang" userId="c7b8563401e12876" providerId="LiveId" clId="{911D7CA0-E2F3-486B-945B-9DAF0ACE9C89}" dt="2025-01-10T04:26:46.839" v="72" actId="1076"/>
        <pc:sldMkLst>
          <pc:docMk/>
          <pc:sldMk cId="80240144" sldId="4084"/>
        </pc:sldMkLst>
        <pc:picChg chg="del">
          <ac:chgData name="cute ang" userId="c7b8563401e12876" providerId="LiveId" clId="{911D7CA0-E2F3-486B-945B-9DAF0ACE9C89}" dt="2025-01-10T04:26:37.932" v="68" actId="478"/>
          <ac:picMkLst>
            <pc:docMk/>
            <pc:sldMk cId="80240144" sldId="4084"/>
            <ac:picMk id="3" creationId="{5DDE3DAE-E0BE-0E50-C115-7AB69907A578}"/>
          </ac:picMkLst>
        </pc:picChg>
        <pc:picChg chg="add mod">
          <ac:chgData name="cute ang" userId="c7b8563401e12876" providerId="LiveId" clId="{911D7CA0-E2F3-486B-945B-9DAF0ACE9C89}" dt="2025-01-10T04:26:46.839" v="72" actId="1076"/>
          <ac:picMkLst>
            <pc:docMk/>
            <pc:sldMk cId="80240144" sldId="4084"/>
            <ac:picMk id="4" creationId="{10E1460B-25DF-7486-A430-619274BF1824}"/>
          </ac:picMkLst>
        </pc:picChg>
      </pc:sldChg>
      <pc:sldChg chg="modSp mod">
        <pc:chgData name="cute ang" userId="c7b8563401e12876" providerId="LiveId" clId="{911D7CA0-E2F3-486B-945B-9DAF0ACE9C89}" dt="2025-01-10T04:28:56.586" v="80"/>
        <pc:sldMkLst>
          <pc:docMk/>
          <pc:sldMk cId="1573020909" sldId="4085"/>
        </pc:sldMkLst>
        <pc:spChg chg="mod">
          <ac:chgData name="cute ang" userId="c7b8563401e12876" providerId="LiveId" clId="{911D7CA0-E2F3-486B-945B-9DAF0ACE9C89}" dt="2025-01-10T04:28:56.586" v="80"/>
          <ac:spMkLst>
            <pc:docMk/>
            <pc:sldMk cId="1573020909" sldId="4085"/>
            <ac:spMk id="3" creationId="{AFED48EB-ABD3-C4EF-B9A7-7847B2C2C6E6}"/>
          </ac:spMkLst>
        </pc:spChg>
      </pc:sldChg>
      <pc:sldChg chg="modSp mod">
        <pc:chgData name="cute ang" userId="c7b8563401e12876" providerId="LiveId" clId="{911D7CA0-E2F3-486B-945B-9DAF0ACE9C89}" dt="2025-01-10T04:29:40.596" v="92" actId="6549"/>
        <pc:sldMkLst>
          <pc:docMk/>
          <pc:sldMk cId="1332731600" sldId="4086"/>
        </pc:sldMkLst>
        <pc:spChg chg="mod">
          <ac:chgData name="cute ang" userId="c7b8563401e12876" providerId="LiveId" clId="{911D7CA0-E2F3-486B-945B-9DAF0ACE9C89}" dt="2025-01-10T04:29:40.596" v="92" actId="6549"/>
          <ac:spMkLst>
            <pc:docMk/>
            <pc:sldMk cId="1332731600" sldId="4086"/>
            <ac:spMk id="3" creationId="{6F9C9B9D-3F87-8234-8C83-537D53557E5B}"/>
          </ac:spMkLst>
        </pc:spChg>
      </pc:sldChg>
      <pc:sldChg chg="modSp mod">
        <pc:chgData name="cute ang" userId="c7b8563401e12876" providerId="LiveId" clId="{911D7CA0-E2F3-486B-945B-9DAF0ACE9C89}" dt="2025-01-10T04:31:31.619" v="111" actId="20577"/>
        <pc:sldMkLst>
          <pc:docMk/>
          <pc:sldMk cId="798597192" sldId="4087"/>
        </pc:sldMkLst>
        <pc:spChg chg="mod">
          <ac:chgData name="cute ang" userId="c7b8563401e12876" providerId="LiveId" clId="{911D7CA0-E2F3-486B-945B-9DAF0ACE9C89}" dt="2025-01-10T04:31:31.619" v="111" actId="20577"/>
          <ac:spMkLst>
            <pc:docMk/>
            <pc:sldMk cId="798597192" sldId="4087"/>
            <ac:spMk id="3" creationId="{795867CA-8A5F-5173-9AD4-DF51BBBEAAFD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A93A601-EF81-4E3D-8828-B8C05CB6D06D}" type="datetimeFigureOut">
              <a:rPr lang="en-IN" smtClean="0"/>
              <a:t>10-04-2025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4C4E650-BDBC-4A91-99F6-314474738C7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2414731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0A633B4-8AE8-4B48-918E-363050B14DE4}" type="slidenum">
              <a:rPr lang="en-IN" smtClean="0"/>
              <a:t>4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5556702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2EA9879-0FC1-58DC-0CDF-3961A27FC59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8BEB2F8-733A-3FEA-9304-F9B4A006639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D68AE48-9887-7EDE-18BD-ADB7D00EC2E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4555390-7084-F433-1C2A-643F20F40FC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0A633B4-8AE8-4B48-918E-363050B14DE4}" type="slidenum">
              <a:rPr lang="en-IN" smtClean="0"/>
              <a:t>5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2508242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CC134C6-0101-8FD1-55B5-2251EAFA344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D3126FB-6C9F-044E-44E6-E5A491C398B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4405C26-B376-13E9-26E2-C0ECD57454B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F70A6E6-31B9-C26C-E1CF-45908449D78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0A633B4-8AE8-4B48-918E-363050B14DE4}" type="slidenum">
              <a:rPr lang="en-IN" smtClean="0"/>
              <a:t>6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38296784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37CAECF-A452-2B3B-117A-73D80BDC403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AA7A633-84CE-CD5C-9F32-57602EA43FD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3AF21EF-04A3-42DE-F688-D7A5080C13E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09C9740-3F1A-D28A-207D-40ACCFE01C8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0A633B4-8AE8-4B48-918E-363050B14DE4}" type="slidenum">
              <a:rPr lang="en-IN" smtClean="0"/>
              <a:t>11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98455681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9238D83-9DBF-9B55-D569-F8659EAFE8E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3B3B357-1D10-2136-38D8-03B15D8F413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2601D37-67D8-C20C-8AE6-A88A2CD8C57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6CB123D-4AB8-6811-685A-562080E602F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0A633B4-8AE8-4B48-918E-363050B14DE4}" type="slidenum">
              <a:rPr lang="en-IN" smtClean="0"/>
              <a:t>12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70996394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8AE8751-02DD-9B04-247D-09FCAAB3ED2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1400B5A-7D1B-D822-6F7F-139B4E288C8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735C9A4-511F-DCC5-56CF-BB9D7A653DF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746FEFB-432C-822A-60A5-97462332A86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0A633B4-8AE8-4B48-918E-363050B14DE4}" type="slidenum">
              <a:rPr lang="en-IN" smtClean="0"/>
              <a:t>13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083652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20A5FF-D048-81AF-162C-35C2EFADBF1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73E53C9-8581-CCAF-3BE6-482083A1C5D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DCDAC76-96F2-4B73-D2E4-9ADC2FE5EB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6D832-6507-43A2-B573-CED956CF18AC}" type="datetimeFigureOut">
              <a:rPr lang="en-IN" smtClean="0"/>
              <a:t>10-04-2025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585019-1D1A-B675-43A4-1F27A0B8E3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D4221E-479A-A50A-FA98-7564AD3725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4D8A6A-FD2A-41E4-884B-AFCA3EF785A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5230509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03B2FC-63D8-D91F-19A6-70A062355E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D89FC13-9E67-0E7D-F471-AA01B190DC2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8F4A948-FB61-F5AA-0D5B-7E0AA6111F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6D832-6507-43A2-B573-CED956CF18AC}" type="datetimeFigureOut">
              <a:rPr lang="en-IN" smtClean="0"/>
              <a:t>10-04-2025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4FDCD44-B70F-1329-4C2B-A6579B63DC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F9C01FA-ACFF-2616-7801-E84BA94161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4D8A6A-FD2A-41E4-884B-AFCA3EF785A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5793852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0E58009-E58D-58EF-5A24-517248F4D0A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432009B-30C0-EFCA-8D11-AD731D16E35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2C13AD0-A6DE-0836-ED9E-91675EE9DC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6D832-6507-43A2-B573-CED956CF18AC}" type="datetimeFigureOut">
              <a:rPr lang="en-IN" smtClean="0"/>
              <a:t>10-04-2025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3EA38DA-F9AC-4DFB-95D8-D685965D94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217411-D774-B246-8B71-2CAE114A54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4D8A6A-FD2A-41E4-884B-AFCA3EF785A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9956488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9A1956-B262-DBCC-7C7E-F6CF5652E6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71B53A-B196-B562-ED11-8D4A1DEC24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1914EEE-A0F0-324F-35A8-B41D8E7ED5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6D832-6507-43A2-B573-CED956CF18AC}" type="datetimeFigureOut">
              <a:rPr lang="en-IN" smtClean="0"/>
              <a:t>10-04-2025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C9E1E56-2601-3DD9-7F16-999EC6242A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DB5489-1796-32C0-334D-7C255644E0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4D8A6A-FD2A-41E4-884B-AFCA3EF785A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6099004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C302A0-3071-EAC9-5FFE-207E9E13D7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81387DD-6351-158D-02E2-52E58AC0C94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3E7DE2A-3FAD-9790-F756-25C5D9FA6D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6D832-6507-43A2-B573-CED956CF18AC}" type="datetimeFigureOut">
              <a:rPr lang="en-IN" smtClean="0"/>
              <a:t>10-04-2025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994EBF0-066D-8586-D7B9-7EDBAA44DA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442B1A-775C-4DAE-AC8D-1877400F3D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4D8A6A-FD2A-41E4-884B-AFCA3EF785A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3202523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2C430B-CC81-6128-66E0-892A5B0365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8218C6-B31F-7448-4B79-3CB6D2EE869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DF03419-F47D-FAC3-C393-FA9A6EC2976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8CE568B-D88E-25A1-6CD5-C719FEE7AE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6D832-6507-43A2-B573-CED956CF18AC}" type="datetimeFigureOut">
              <a:rPr lang="en-IN" smtClean="0"/>
              <a:t>10-04-2025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8B2862E-ABD7-5819-0C92-A84A1B5716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50DDFCE-0F31-4D7A-BF96-0810B91254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4D8A6A-FD2A-41E4-884B-AFCA3EF785A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1309118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2A62D9-9A96-4231-18DC-A2F64F957C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6A5BA2C-8A63-7794-499D-A7C72468CF6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1FC12CF-ED93-0DA8-CB42-44252C4B121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DC263AC-94DC-8820-D0BC-419B90A9B36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11711D9-C3EA-63DE-95CE-D28964B6359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50D1C40-BFB6-6B18-CD05-8892DDDD2F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6D832-6507-43A2-B573-CED956CF18AC}" type="datetimeFigureOut">
              <a:rPr lang="en-IN" smtClean="0"/>
              <a:t>10-04-2025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518C27C-D55C-1223-2532-C7C538D525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D2A36C2-BFE1-9E9F-DD34-176436A1F8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4D8A6A-FD2A-41E4-884B-AFCA3EF785A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6320353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FAC14F-7301-BF39-71F2-83134E6731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3428558-BB9D-BF10-39F6-BE8A9A31B4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6D832-6507-43A2-B573-CED956CF18AC}" type="datetimeFigureOut">
              <a:rPr lang="en-IN" smtClean="0"/>
              <a:t>10-04-2025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D76F8B3-E9C1-26FD-036C-1A35A88A83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684C08A-6B25-1FD8-8597-BE08AAEBFE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4D8A6A-FD2A-41E4-884B-AFCA3EF785A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2493309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4F1B747-F139-D02F-B51D-5C85BCB160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6D832-6507-43A2-B573-CED956CF18AC}" type="datetimeFigureOut">
              <a:rPr lang="en-IN" smtClean="0"/>
              <a:t>10-04-2025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15204B6-729F-79A6-86C9-8839FACF99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E1DC1D9-6B02-DDC3-322E-741220AF41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4D8A6A-FD2A-41E4-884B-AFCA3EF785A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9270041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5ACFD4-807E-47EC-3872-6D5B659D0A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824CBA-5E0C-3528-D1CE-D920CFB184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BED91B3-A243-5E47-18E8-08715CE6EF3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9573958-7B71-DF52-1174-E6F94F19B2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6D832-6507-43A2-B573-CED956CF18AC}" type="datetimeFigureOut">
              <a:rPr lang="en-IN" smtClean="0"/>
              <a:t>10-04-2025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51E2C32-4146-4371-9CE1-9FFF0F47DD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29390E0-3426-9AFD-106D-694D1B9C0D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4D8A6A-FD2A-41E4-884B-AFCA3EF785A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6060649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98D59F-EC41-2519-2AAC-FC9F058717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2FE5685-2511-D2F8-C9A6-FE78255A3BC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068854B-483A-F1E0-B14F-5601D91C26F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8E2F38E-E2CC-E260-B497-C1AC0B6852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6D832-6507-43A2-B573-CED956CF18AC}" type="datetimeFigureOut">
              <a:rPr lang="en-IN" smtClean="0"/>
              <a:t>10-04-2025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6902051-F097-951B-775C-22B6D86D8C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69D75D8-5E1A-D16E-5476-903E1DF86E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4D8A6A-FD2A-41E4-884B-AFCA3EF785A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7573865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43A929C-5CE9-CD5D-1A71-A339DDB560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0752A5D-5BB7-F545-78FA-FA82C7B1EA6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E74A69C-29B3-50A8-A18C-0A7F7793C9D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36D832-6507-43A2-B573-CED956CF18AC}" type="datetimeFigureOut">
              <a:rPr lang="en-IN" smtClean="0"/>
              <a:t>10-04-2025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72AFC5A-E8E9-7B27-E98C-78F72B6C00A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CB5030-23BF-B945-9B3C-4EA90589959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4D8A6A-FD2A-41E4-884B-AFCA3EF785A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2074655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24F4218-F082-C19B-5144-13BC675F7B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loud 10">
            <a:extLst>
              <a:ext uri="{FF2B5EF4-FFF2-40B4-BE49-F238E27FC236}">
                <a16:creationId xmlns:a16="http://schemas.microsoft.com/office/drawing/2014/main" id="{DFC237A3-6FD5-42DB-5852-D4AC6B592FF0}"/>
              </a:ext>
            </a:extLst>
          </p:cNvPr>
          <p:cNvSpPr/>
          <p:nvPr/>
        </p:nvSpPr>
        <p:spPr>
          <a:xfrm>
            <a:off x="4149213" y="1327354"/>
            <a:ext cx="3962400" cy="1582994"/>
          </a:xfrm>
          <a:prstGeom prst="cloud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I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Today’s Highlights</a:t>
            </a: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846A4216-F9A5-D9BF-6988-3C0E00A4A466}"/>
              </a:ext>
            </a:extLst>
          </p:cNvPr>
          <p:cNvCxnSpPr>
            <a:cxnSpLocks/>
            <a:stCxn id="11" idx="1"/>
          </p:cNvCxnSpPr>
          <p:nvPr/>
        </p:nvCxnSpPr>
        <p:spPr>
          <a:xfrm>
            <a:off x="6130413" y="2908662"/>
            <a:ext cx="0" cy="1471611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BAF098D5-4585-0C2A-45F5-41C204341E37}"/>
              </a:ext>
            </a:extLst>
          </p:cNvPr>
          <p:cNvCxnSpPr>
            <a:cxnSpLocks/>
          </p:cNvCxnSpPr>
          <p:nvPr/>
        </p:nvCxnSpPr>
        <p:spPr>
          <a:xfrm flipH="1">
            <a:off x="6130413" y="3618271"/>
            <a:ext cx="545690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3" name="TextBox 22">
            <a:extLst>
              <a:ext uri="{FF2B5EF4-FFF2-40B4-BE49-F238E27FC236}">
                <a16:creationId xmlns:a16="http://schemas.microsoft.com/office/drawing/2014/main" id="{1D975CF8-5EE9-5DEC-C990-CB679D10FF00}"/>
              </a:ext>
            </a:extLst>
          </p:cNvPr>
          <p:cNvSpPr txBox="1"/>
          <p:nvPr/>
        </p:nvSpPr>
        <p:spPr>
          <a:xfrm>
            <a:off x="6690854" y="3268488"/>
            <a:ext cx="5029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3600" b="1" dirty="0"/>
              <a:t>SR to T FF 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13379987-CEA9-840F-76D3-1EF4B9ED1268}"/>
              </a:ext>
            </a:extLst>
          </p:cNvPr>
          <p:cNvSpPr txBox="1"/>
          <p:nvPr/>
        </p:nvSpPr>
        <p:spPr>
          <a:xfrm>
            <a:off x="6676103" y="4023114"/>
            <a:ext cx="5029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3600" b="1" dirty="0"/>
              <a:t>JK to SR FF </a:t>
            </a: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1774FAB3-5527-C6B8-B201-1CEAF85F3BA2}"/>
              </a:ext>
            </a:extLst>
          </p:cNvPr>
          <p:cNvCxnSpPr>
            <a:cxnSpLocks/>
          </p:cNvCxnSpPr>
          <p:nvPr/>
        </p:nvCxnSpPr>
        <p:spPr>
          <a:xfrm flipH="1">
            <a:off x="6135333" y="4370441"/>
            <a:ext cx="545690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3691486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2588744-95DF-1C9D-2DF1-E197F1908E3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loud 9">
            <a:extLst>
              <a:ext uri="{FF2B5EF4-FFF2-40B4-BE49-F238E27FC236}">
                <a16:creationId xmlns:a16="http://schemas.microsoft.com/office/drawing/2014/main" id="{2EE2904E-ED80-51C5-8883-0B1302D2B7CC}"/>
              </a:ext>
            </a:extLst>
          </p:cNvPr>
          <p:cNvSpPr/>
          <p:nvPr/>
        </p:nvSpPr>
        <p:spPr>
          <a:xfrm>
            <a:off x="3190568" y="993058"/>
            <a:ext cx="3962400" cy="983226"/>
          </a:xfrm>
          <a:prstGeom prst="cloud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I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JK TO SR FF conversion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DD0E2647-97CB-A24E-6D3C-73346B09D014}"/>
              </a:ext>
            </a:extLst>
          </p:cNvPr>
          <p:cNvSpPr txBox="1"/>
          <p:nvPr/>
        </p:nvSpPr>
        <p:spPr>
          <a:xfrm>
            <a:off x="2192593" y="2644170"/>
            <a:ext cx="9901084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>
              <a:buAutoNum type="arabicPeriod"/>
            </a:pPr>
            <a:r>
              <a:rPr lang="en-US" sz="2400" dirty="0"/>
              <a:t>Write the excitation table of the flip flops.</a:t>
            </a:r>
          </a:p>
          <a:p>
            <a:endParaRPr lang="en-US" sz="2400" dirty="0"/>
          </a:p>
          <a:p>
            <a:r>
              <a:rPr lang="en-US" sz="2400" dirty="0"/>
              <a:t>2. Simplify the excitation table with the help of Karnaugh Map (K-map).</a:t>
            </a:r>
          </a:p>
          <a:p>
            <a:endParaRPr lang="en-US" sz="2400" dirty="0"/>
          </a:p>
          <a:p>
            <a:r>
              <a:rPr lang="en-US" sz="2400" dirty="0"/>
              <a:t>     Draw the required logic circuit diagram.</a:t>
            </a:r>
          </a:p>
        </p:txBody>
      </p:sp>
      <p:sp>
        <p:nvSpPr>
          <p:cNvPr id="13" name="Cloud 12">
            <a:extLst>
              <a:ext uri="{FF2B5EF4-FFF2-40B4-BE49-F238E27FC236}">
                <a16:creationId xmlns:a16="http://schemas.microsoft.com/office/drawing/2014/main" id="{73F387A3-49FB-9858-1D01-969B8A6F9898}"/>
              </a:ext>
            </a:extLst>
          </p:cNvPr>
          <p:cNvSpPr/>
          <p:nvPr/>
        </p:nvSpPr>
        <p:spPr>
          <a:xfrm>
            <a:off x="1035123" y="2684672"/>
            <a:ext cx="1698551" cy="487643"/>
          </a:xfrm>
          <a:prstGeom prst="cloud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IN" sz="1200" b="1" dirty="0"/>
              <a:t>Step 1</a:t>
            </a:r>
          </a:p>
        </p:txBody>
      </p:sp>
      <p:sp>
        <p:nvSpPr>
          <p:cNvPr id="14" name="Cloud 13">
            <a:extLst>
              <a:ext uri="{FF2B5EF4-FFF2-40B4-BE49-F238E27FC236}">
                <a16:creationId xmlns:a16="http://schemas.microsoft.com/office/drawing/2014/main" id="{F0450E79-BEB3-00E1-E394-45A69D36F44C}"/>
              </a:ext>
            </a:extLst>
          </p:cNvPr>
          <p:cNvSpPr/>
          <p:nvPr/>
        </p:nvSpPr>
        <p:spPr>
          <a:xfrm>
            <a:off x="966298" y="3390095"/>
            <a:ext cx="1627085" cy="487643"/>
          </a:xfrm>
          <a:prstGeom prst="cloud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IN" sz="1200" b="1" dirty="0"/>
              <a:t>Step   2</a:t>
            </a:r>
          </a:p>
        </p:txBody>
      </p:sp>
      <p:sp>
        <p:nvSpPr>
          <p:cNvPr id="15" name="Cloud 14">
            <a:extLst>
              <a:ext uri="{FF2B5EF4-FFF2-40B4-BE49-F238E27FC236}">
                <a16:creationId xmlns:a16="http://schemas.microsoft.com/office/drawing/2014/main" id="{986E3E46-DD92-C1F9-1056-13CAF110F807}"/>
              </a:ext>
            </a:extLst>
          </p:cNvPr>
          <p:cNvSpPr/>
          <p:nvPr/>
        </p:nvSpPr>
        <p:spPr>
          <a:xfrm>
            <a:off x="956467" y="4095519"/>
            <a:ext cx="1627085" cy="539422"/>
          </a:xfrm>
          <a:prstGeom prst="cloud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IN" sz="1200" b="1" dirty="0"/>
              <a:t>Step  3</a:t>
            </a:r>
          </a:p>
        </p:txBody>
      </p:sp>
    </p:spTree>
    <p:extLst>
      <p:ext uri="{BB962C8B-B14F-4D97-AF65-F5344CB8AC3E}">
        <p14:creationId xmlns:p14="http://schemas.microsoft.com/office/powerpoint/2010/main" val="91470642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1B08CA6-C17D-640D-EE3F-B024F6E1783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llout: Down Arrow 4">
            <a:extLst>
              <a:ext uri="{FF2B5EF4-FFF2-40B4-BE49-F238E27FC236}">
                <a16:creationId xmlns:a16="http://schemas.microsoft.com/office/drawing/2014/main" id="{ABA22292-24F9-F763-20F4-115BB2934547}"/>
              </a:ext>
            </a:extLst>
          </p:cNvPr>
          <p:cNvSpPr/>
          <p:nvPr/>
        </p:nvSpPr>
        <p:spPr>
          <a:xfrm>
            <a:off x="2819941" y="373626"/>
            <a:ext cx="5706545" cy="806245"/>
          </a:xfrm>
          <a:prstGeom prst="downArrowCallout">
            <a:avLst/>
          </a:pr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Step 1: Conversion Table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46F3EF4-80BB-3204-1568-8548AA7B11D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26659" y="1179871"/>
            <a:ext cx="5250426" cy="43689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940802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92C7B46-A4B5-33E1-348D-AC615516170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allout: Down Arrow 7">
            <a:extLst>
              <a:ext uri="{FF2B5EF4-FFF2-40B4-BE49-F238E27FC236}">
                <a16:creationId xmlns:a16="http://schemas.microsoft.com/office/drawing/2014/main" id="{2EFF110E-A327-F4E1-DC65-BDDDB567A091}"/>
              </a:ext>
            </a:extLst>
          </p:cNvPr>
          <p:cNvSpPr/>
          <p:nvPr/>
        </p:nvSpPr>
        <p:spPr>
          <a:xfrm>
            <a:off x="3242727" y="973393"/>
            <a:ext cx="5706545" cy="806245"/>
          </a:xfrm>
          <a:prstGeom prst="downArrowCallout">
            <a:avLst/>
          </a:pr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Step 2: K map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0E1460B-25DF-7486-A430-619274BF182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15693" y="2185659"/>
            <a:ext cx="5960612" cy="27992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24014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1312664-CB84-5B4F-9CC4-69B7BFC352A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llout: Down Arrow 4">
            <a:extLst>
              <a:ext uri="{FF2B5EF4-FFF2-40B4-BE49-F238E27FC236}">
                <a16:creationId xmlns:a16="http://schemas.microsoft.com/office/drawing/2014/main" id="{EAAD8025-B945-2C12-2413-7996CBC937D2}"/>
              </a:ext>
            </a:extLst>
          </p:cNvPr>
          <p:cNvSpPr/>
          <p:nvPr/>
        </p:nvSpPr>
        <p:spPr>
          <a:xfrm>
            <a:off x="3242727" y="1032387"/>
            <a:ext cx="5706545" cy="806245"/>
          </a:xfrm>
          <a:prstGeom prst="downArrowCallout">
            <a:avLst/>
          </a:pr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Step 3: Circuit diagram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65E42AC2-53A5-A808-4294-11538E7F25D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7063" y="1958238"/>
            <a:ext cx="4249853" cy="40894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098239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552D90A-6030-86C1-754C-B49FEC01308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AFED48EB-ABD3-C4EF-B9A7-7847B2C2C6E6}"/>
              </a:ext>
            </a:extLst>
          </p:cNvPr>
          <p:cNvSpPr txBox="1"/>
          <p:nvPr/>
        </p:nvSpPr>
        <p:spPr>
          <a:xfrm>
            <a:off x="363794" y="2277296"/>
            <a:ext cx="11356258" cy="22467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dirty="0"/>
              <a:t>Why is JK flip-flop converted into an SR flip-flop?</a:t>
            </a:r>
          </a:p>
          <a:p>
            <a:r>
              <a:rPr lang="en-US" sz="2800" dirty="0"/>
              <a:t>A) To eliminate the toggling condition</a:t>
            </a:r>
            <a:br>
              <a:rPr lang="en-US" sz="2800" dirty="0"/>
            </a:br>
            <a:r>
              <a:rPr lang="en-US" sz="2800" dirty="0"/>
              <a:t>B) To remove undefined states</a:t>
            </a:r>
            <a:br>
              <a:rPr lang="en-US" sz="2800" dirty="0"/>
            </a:br>
            <a:r>
              <a:rPr lang="en-US" sz="2800" dirty="0"/>
              <a:t>C) To simplify the design for specific applications</a:t>
            </a:r>
            <a:br>
              <a:rPr lang="en-US" sz="2800" dirty="0"/>
            </a:br>
            <a:r>
              <a:rPr lang="en-US" sz="2800" dirty="0"/>
              <a:t>D) To ensure asynchronous operation</a:t>
            </a:r>
          </a:p>
        </p:txBody>
      </p:sp>
      <p:sp>
        <p:nvSpPr>
          <p:cNvPr id="4" name="Wave 3">
            <a:extLst>
              <a:ext uri="{FF2B5EF4-FFF2-40B4-BE49-F238E27FC236}">
                <a16:creationId xmlns:a16="http://schemas.microsoft.com/office/drawing/2014/main" id="{75F99EBD-0F85-4BFF-837A-CE2F28CBE124}"/>
              </a:ext>
            </a:extLst>
          </p:cNvPr>
          <p:cNvSpPr/>
          <p:nvPr/>
        </p:nvSpPr>
        <p:spPr>
          <a:xfrm>
            <a:off x="3076740" y="894170"/>
            <a:ext cx="4267200" cy="1160207"/>
          </a:xfrm>
          <a:prstGeom prst="wav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QUICK QUIZ (POLL)</a:t>
            </a:r>
            <a:endParaRPr lang="en-IN" sz="3200" dirty="0"/>
          </a:p>
        </p:txBody>
      </p:sp>
    </p:spTree>
    <p:extLst>
      <p:ext uri="{BB962C8B-B14F-4D97-AF65-F5344CB8AC3E}">
        <p14:creationId xmlns:p14="http://schemas.microsoft.com/office/powerpoint/2010/main" val="157302090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2B5DE62-3FF4-0E89-6E92-62CB0C66530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6F9C9B9D-3F87-8234-8C83-537D53557E5B}"/>
              </a:ext>
            </a:extLst>
          </p:cNvPr>
          <p:cNvSpPr txBox="1"/>
          <p:nvPr/>
        </p:nvSpPr>
        <p:spPr>
          <a:xfrm>
            <a:off x="363794" y="2277296"/>
            <a:ext cx="11356258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N" sz="2800" b="1" dirty="0"/>
              <a:t>What condition in the JK flip-flop corresponds to the undefined state in the SR flip-flop?</a:t>
            </a:r>
          </a:p>
          <a:p>
            <a:r>
              <a:rPr lang="en-IN" sz="2800" dirty="0"/>
              <a:t>A) J=1,K=0</a:t>
            </a:r>
            <a:br>
              <a:rPr lang="en-IN" sz="2800" dirty="0"/>
            </a:br>
            <a:r>
              <a:rPr lang="en-IN" sz="2800" dirty="0"/>
              <a:t>B) J=0,K=1</a:t>
            </a:r>
            <a:br>
              <a:rPr lang="en-IN" sz="2800" dirty="0"/>
            </a:br>
            <a:r>
              <a:rPr lang="en-IN" sz="2800" dirty="0"/>
              <a:t>C) J=0,K=0</a:t>
            </a:r>
            <a:br>
              <a:rPr lang="en-IN" sz="2800" dirty="0"/>
            </a:br>
            <a:r>
              <a:rPr lang="en-IN" sz="2800" dirty="0"/>
              <a:t>D) J=1,K=1</a:t>
            </a:r>
          </a:p>
        </p:txBody>
      </p:sp>
      <p:sp>
        <p:nvSpPr>
          <p:cNvPr id="4" name="Wave 3">
            <a:extLst>
              <a:ext uri="{FF2B5EF4-FFF2-40B4-BE49-F238E27FC236}">
                <a16:creationId xmlns:a16="http://schemas.microsoft.com/office/drawing/2014/main" id="{5A6DC543-1854-36B0-D55C-46BF2F68B5E9}"/>
              </a:ext>
            </a:extLst>
          </p:cNvPr>
          <p:cNvSpPr/>
          <p:nvPr/>
        </p:nvSpPr>
        <p:spPr>
          <a:xfrm>
            <a:off x="3076740" y="894170"/>
            <a:ext cx="4267200" cy="1160207"/>
          </a:xfrm>
          <a:prstGeom prst="wav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QUICK QUIZ (POLL)</a:t>
            </a:r>
            <a:endParaRPr lang="en-IN" sz="3200" dirty="0"/>
          </a:p>
        </p:txBody>
      </p:sp>
    </p:spTree>
    <p:extLst>
      <p:ext uri="{BB962C8B-B14F-4D97-AF65-F5344CB8AC3E}">
        <p14:creationId xmlns:p14="http://schemas.microsoft.com/office/powerpoint/2010/main" val="133273160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B12A0A9-2A5D-E334-F782-FC733063E1B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795867CA-8A5F-5173-9AD4-DF51BBBEAAFD}"/>
              </a:ext>
            </a:extLst>
          </p:cNvPr>
          <p:cNvSpPr txBox="1"/>
          <p:nvPr/>
        </p:nvSpPr>
        <p:spPr>
          <a:xfrm>
            <a:off x="363794" y="2277296"/>
            <a:ext cx="11356258" cy="22467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dirty="0"/>
              <a:t>In the converted SR flip-flop, what happens when J</a:t>
            </a:r>
            <a:r>
              <a:rPr lang="en-US" sz="2800" b="1"/>
              <a:t>=1 and </a:t>
            </a:r>
            <a:r>
              <a:rPr lang="en-US" sz="2800" b="1" dirty="0"/>
              <a:t>K</a:t>
            </a:r>
            <a:r>
              <a:rPr lang="en-US" sz="2800" b="1"/>
              <a:t>=0?</a:t>
            </a:r>
            <a:endParaRPr lang="en-US" sz="2800" b="1" dirty="0"/>
          </a:p>
          <a:p>
            <a:r>
              <a:rPr lang="en-US" sz="2800" dirty="0"/>
              <a:t>A) The output toggles</a:t>
            </a:r>
            <a:br>
              <a:rPr lang="en-US" sz="2800" dirty="0"/>
            </a:br>
            <a:r>
              <a:rPr lang="en-US" sz="2800" dirty="0"/>
              <a:t>B) The output is set to 1</a:t>
            </a:r>
            <a:br>
              <a:rPr lang="en-US" sz="2800" dirty="0"/>
            </a:br>
            <a:r>
              <a:rPr lang="en-US" sz="2800" dirty="0"/>
              <a:t>C) The output is reset to 0</a:t>
            </a:r>
            <a:br>
              <a:rPr lang="en-US" sz="2800" dirty="0"/>
            </a:br>
            <a:r>
              <a:rPr lang="en-US" sz="2800" dirty="0"/>
              <a:t>D) The output remains unchanged</a:t>
            </a:r>
          </a:p>
        </p:txBody>
      </p:sp>
      <p:sp>
        <p:nvSpPr>
          <p:cNvPr id="4" name="Wave 3">
            <a:extLst>
              <a:ext uri="{FF2B5EF4-FFF2-40B4-BE49-F238E27FC236}">
                <a16:creationId xmlns:a16="http://schemas.microsoft.com/office/drawing/2014/main" id="{78FEB18B-0CEB-6660-DC6B-C7B35BFFB819}"/>
              </a:ext>
            </a:extLst>
          </p:cNvPr>
          <p:cNvSpPr/>
          <p:nvPr/>
        </p:nvSpPr>
        <p:spPr>
          <a:xfrm>
            <a:off x="3076740" y="894170"/>
            <a:ext cx="4267200" cy="1160207"/>
          </a:xfrm>
          <a:prstGeom prst="wav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QUICK QUIZ (POLL)</a:t>
            </a:r>
            <a:endParaRPr lang="en-IN" sz="3200" dirty="0"/>
          </a:p>
        </p:txBody>
      </p:sp>
    </p:spTree>
    <p:extLst>
      <p:ext uri="{BB962C8B-B14F-4D97-AF65-F5344CB8AC3E}">
        <p14:creationId xmlns:p14="http://schemas.microsoft.com/office/powerpoint/2010/main" val="7985971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8AD0FEC-D693-8300-2837-8088B1E084A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raphic 2" descr="A lightbulb">
            <a:extLst>
              <a:ext uri="{FF2B5EF4-FFF2-40B4-BE49-F238E27FC236}">
                <a16:creationId xmlns:a16="http://schemas.microsoft.com/office/drawing/2014/main" id="{F91574A2-2FE1-D1AA-F758-C22A4922776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602807" y="1751876"/>
            <a:ext cx="4621890" cy="4621890"/>
          </a:xfrm>
          <a:prstGeom prst="rect">
            <a:avLst/>
          </a:prstGeom>
        </p:spPr>
      </p:pic>
      <p:sp>
        <p:nvSpPr>
          <p:cNvPr id="7" name="Callout: Down Arrow 6">
            <a:extLst>
              <a:ext uri="{FF2B5EF4-FFF2-40B4-BE49-F238E27FC236}">
                <a16:creationId xmlns:a16="http://schemas.microsoft.com/office/drawing/2014/main" id="{5B66EC93-72AA-7F90-923C-07C99C2B1763}"/>
              </a:ext>
            </a:extLst>
          </p:cNvPr>
          <p:cNvSpPr/>
          <p:nvPr/>
        </p:nvSpPr>
        <p:spPr>
          <a:xfrm>
            <a:off x="4480705" y="1417577"/>
            <a:ext cx="2866093" cy="1168309"/>
          </a:xfrm>
          <a:prstGeom prst="downArrowCallou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en-IN" b="1" dirty="0">
                <a:solidFill>
                  <a:srgbClr val="FF0000"/>
                </a:solidFill>
                <a:latin typeface="Arial Black" panose="020B0A04020102020204" pitchFamily="34" charset="0"/>
              </a:rPr>
              <a:t>Importance of Flip-Flop Conversion</a:t>
            </a:r>
          </a:p>
        </p:txBody>
      </p:sp>
    </p:spTree>
    <p:extLst>
      <p:ext uri="{BB962C8B-B14F-4D97-AF65-F5344CB8AC3E}">
        <p14:creationId xmlns:p14="http://schemas.microsoft.com/office/powerpoint/2010/main" val="11952676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82A7D54-22FA-18D3-5940-C6C79C9680B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loud 9">
            <a:extLst>
              <a:ext uri="{FF2B5EF4-FFF2-40B4-BE49-F238E27FC236}">
                <a16:creationId xmlns:a16="http://schemas.microsoft.com/office/drawing/2014/main" id="{0051F371-C2D7-37A5-17F4-CA379302009D}"/>
              </a:ext>
            </a:extLst>
          </p:cNvPr>
          <p:cNvSpPr/>
          <p:nvPr/>
        </p:nvSpPr>
        <p:spPr>
          <a:xfrm>
            <a:off x="4694903" y="491612"/>
            <a:ext cx="3962400" cy="983226"/>
          </a:xfrm>
          <a:prstGeom prst="cloud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I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SR TO JK FF conversion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99A2466-3D19-8071-B4A0-466B23BC5F58}"/>
              </a:ext>
            </a:extLst>
          </p:cNvPr>
          <p:cNvSpPr txBox="1"/>
          <p:nvPr/>
        </p:nvSpPr>
        <p:spPr>
          <a:xfrm>
            <a:off x="256100" y="1671244"/>
            <a:ext cx="11679800" cy="39039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Steps To Convert from One </a:t>
            </a:r>
            <a:r>
              <a:rPr lang="en-US" sz="24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FlipFlop</a:t>
            </a:r>
            <a:r>
              <a:rPr lang="en-US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to Other 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Making of conversion table of FF</a:t>
            </a:r>
          </a:p>
          <a:p>
            <a:pPr>
              <a:lnSpc>
                <a:spcPct val="150000"/>
              </a:lnSpc>
            </a:pPr>
            <a:endParaRPr lang="en-US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n-US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Draw the characteristic table  of required flipflop.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From the excitation table of given flip flop write corresponding output in conversion table.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n-US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Draw K-Maps using required flipflop inputs and output column  of given flipflop inputs.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n-US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Construct logic diagram according to the functions obtained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.</a:t>
            </a:r>
            <a:b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IN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916737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0DA89F5-2A06-F875-4F5A-C7DE3E01D4B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llout: Down Arrow 4">
            <a:extLst>
              <a:ext uri="{FF2B5EF4-FFF2-40B4-BE49-F238E27FC236}">
                <a16:creationId xmlns:a16="http://schemas.microsoft.com/office/drawing/2014/main" id="{E69C21BB-5A11-8D1D-7249-238F8A1CB147}"/>
              </a:ext>
            </a:extLst>
          </p:cNvPr>
          <p:cNvSpPr/>
          <p:nvPr/>
        </p:nvSpPr>
        <p:spPr>
          <a:xfrm>
            <a:off x="3476784" y="1120878"/>
            <a:ext cx="5706545" cy="806245"/>
          </a:xfrm>
          <a:prstGeom prst="downArrowCallout">
            <a:avLst/>
          </a:pr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Step 1: Conversion Table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2B70A83-8310-6CD7-72C2-D2EA402EB8E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76784" y="1927123"/>
            <a:ext cx="5591915" cy="39449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980010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6752670-4660-5EE0-069B-F4FAA0A9E6F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allout: Down Arrow 7">
            <a:extLst>
              <a:ext uri="{FF2B5EF4-FFF2-40B4-BE49-F238E27FC236}">
                <a16:creationId xmlns:a16="http://schemas.microsoft.com/office/drawing/2014/main" id="{151C3485-B963-64A7-D1EB-26ABDF98FF16}"/>
              </a:ext>
            </a:extLst>
          </p:cNvPr>
          <p:cNvSpPr/>
          <p:nvPr/>
        </p:nvSpPr>
        <p:spPr>
          <a:xfrm>
            <a:off x="2867184" y="717755"/>
            <a:ext cx="5706545" cy="806245"/>
          </a:xfrm>
          <a:prstGeom prst="downArrowCallout">
            <a:avLst/>
          </a:pr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Step 2: K map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6A9AFA99-B1A0-FDFE-F366-FFE088316AB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28116" y="1604726"/>
            <a:ext cx="6622325" cy="3066285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0C0CABDC-DC4A-D396-A2B1-9DDC43965E6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27617" y="4671011"/>
            <a:ext cx="4223321" cy="9189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165572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6BB7281-439C-B985-7EC5-416E2B37D84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llout: Down Arrow 4">
            <a:extLst>
              <a:ext uri="{FF2B5EF4-FFF2-40B4-BE49-F238E27FC236}">
                <a16:creationId xmlns:a16="http://schemas.microsoft.com/office/drawing/2014/main" id="{4363369A-2416-8EB4-5C48-614F6E66B890}"/>
              </a:ext>
            </a:extLst>
          </p:cNvPr>
          <p:cNvSpPr/>
          <p:nvPr/>
        </p:nvSpPr>
        <p:spPr>
          <a:xfrm>
            <a:off x="3242727" y="1032387"/>
            <a:ext cx="5706545" cy="806245"/>
          </a:xfrm>
          <a:prstGeom prst="downArrowCallout">
            <a:avLst/>
          </a:pr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Step 3: Circuit diagram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7ACBE8FD-F647-DA53-327F-D1F03F5D497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76253" y="1838632"/>
            <a:ext cx="6311474" cy="36816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45893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C32A15B-69E6-356C-67EB-E06CFB36DDF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D21DAFB3-D0FB-DCCC-A31A-EEAC71491CE8}"/>
              </a:ext>
            </a:extLst>
          </p:cNvPr>
          <p:cNvSpPr txBox="1"/>
          <p:nvPr/>
        </p:nvSpPr>
        <p:spPr>
          <a:xfrm>
            <a:off x="363794" y="2277296"/>
            <a:ext cx="11356258" cy="22467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dirty="0"/>
              <a:t>Why is SR flip-flop converted into a T flip-flop?</a:t>
            </a:r>
          </a:p>
          <a:p>
            <a:r>
              <a:rPr lang="en-US" sz="2800" dirty="0"/>
              <a:t>A) To enable toggling of the output</a:t>
            </a:r>
            <a:br>
              <a:rPr lang="en-US" sz="2800" dirty="0"/>
            </a:br>
            <a:r>
              <a:rPr lang="en-US" sz="2800" dirty="0"/>
              <a:t>B) To remove undefined states when S=R=1S = R = 1S=R=1</a:t>
            </a:r>
            <a:br>
              <a:rPr lang="en-US" sz="2800" dirty="0"/>
            </a:br>
            <a:r>
              <a:rPr lang="en-US" sz="2800" dirty="0"/>
              <a:t>C) To simplify data storage</a:t>
            </a:r>
            <a:br>
              <a:rPr lang="en-US" sz="2800" dirty="0"/>
            </a:br>
            <a:r>
              <a:rPr lang="en-US" sz="2800" dirty="0"/>
              <a:t>D) To eliminate the need for a clock</a:t>
            </a:r>
          </a:p>
        </p:txBody>
      </p:sp>
      <p:sp>
        <p:nvSpPr>
          <p:cNvPr id="4" name="Wave 3">
            <a:extLst>
              <a:ext uri="{FF2B5EF4-FFF2-40B4-BE49-F238E27FC236}">
                <a16:creationId xmlns:a16="http://schemas.microsoft.com/office/drawing/2014/main" id="{F0E8C18C-F939-E3D2-DF82-7B257F889AFA}"/>
              </a:ext>
            </a:extLst>
          </p:cNvPr>
          <p:cNvSpPr/>
          <p:nvPr/>
        </p:nvSpPr>
        <p:spPr>
          <a:xfrm>
            <a:off x="3076740" y="894170"/>
            <a:ext cx="4267200" cy="1160207"/>
          </a:xfrm>
          <a:prstGeom prst="wav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QUICK QUIZ (POLL)</a:t>
            </a:r>
            <a:endParaRPr lang="en-IN" sz="3200" dirty="0"/>
          </a:p>
        </p:txBody>
      </p:sp>
    </p:spTree>
    <p:extLst>
      <p:ext uri="{BB962C8B-B14F-4D97-AF65-F5344CB8AC3E}">
        <p14:creationId xmlns:p14="http://schemas.microsoft.com/office/powerpoint/2010/main" val="214276098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E73CAC1-A8C8-F942-63EF-708202DC498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DB9272AA-3C40-9EB5-1861-CBE41847CF6A}"/>
              </a:ext>
            </a:extLst>
          </p:cNvPr>
          <p:cNvSpPr txBox="1"/>
          <p:nvPr/>
        </p:nvSpPr>
        <p:spPr>
          <a:xfrm>
            <a:off x="363794" y="2277296"/>
            <a:ext cx="11356258" cy="22467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dirty="0"/>
              <a:t>What condition is necessary for an SR flip-flop to behave as a T flip-flop?</a:t>
            </a:r>
          </a:p>
          <a:p>
            <a:r>
              <a:rPr lang="en-US" sz="2800" dirty="0"/>
              <a:t>A) S and R must be connected together</a:t>
            </a:r>
            <a:br>
              <a:rPr lang="en-US" sz="2800" dirty="0"/>
            </a:br>
            <a:r>
              <a:rPr lang="en-US" sz="2800" dirty="0"/>
              <a:t>B) S=0,R=1</a:t>
            </a:r>
            <a:br>
              <a:rPr lang="en-US" sz="2800" dirty="0"/>
            </a:br>
            <a:r>
              <a:rPr lang="en-US" sz="2800" dirty="0"/>
              <a:t>C) S=R=T</a:t>
            </a:r>
            <a:br>
              <a:rPr lang="en-US" sz="2800" dirty="0"/>
            </a:br>
            <a:r>
              <a:rPr lang="en-US" sz="2800" dirty="0"/>
              <a:t>D) S=R=1</a:t>
            </a:r>
          </a:p>
        </p:txBody>
      </p:sp>
      <p:sp>
        <p:nvSpPr>
          <p:cNvPr id="4" name="Wave 3">
            <a:extLst>
              <a:ext uri="{FF2B5EF4-FFF2-40B4-BE49-F238E27FC236}">
                <a16:creationId xmlns:a16="http://schemas.microsoft.com/office/drawing/2014/main" id="{AEC36FD9-2735-5BE7-D3B4-53C5A836871D}"/>
              </a:ext>
            </a:extLst>
          </p:cNvPr>
          <p:cNvSpPr/>
          <p:nvPr/>
        </p:nvSpPr>
        <p:spPr>
          <a:xfrm>
            <a:off x="3076740" y="894170"/>
            <a:ext cx="4267200" cy="1160207"/>
          </a:xfrm>
          <a:prstGeom prst="wav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QUICK QUIZ (POLL)</a:t>
            </a:r>
            <a:endParaRPr lang="en-IN" sz="3200" dirty="0"/>
          </a:p>
        </p:txBody>
      </p:sp>
    </p:spTree>
    <p:extLst>
      <p:ext uri="{BB962C8B-B14F-4D97-AF65-F5344CB8AC3E}">
        <p14:creationId xmlns:p14="http://schemas.microsoft.com/office/powerpoint/2010/main" val="387244799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701C96D-1A2B-3962-1315-F0EAE462D8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53009F61-2563-7291-5D47-15A052EE02D1}"/>
              </a:ext>
            </a:extLst>
          </p:cNvPr>
          <p:cNvSpPr txBox="1"/>
          <p:nvPr/>
        </p:nvSpPr>
        <p:spPr>
          <a:xfrm>
            <a:off x="363794" y="2277296"/>
            <a:ext cx="11356258" cy="22467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dirty="0"/>
              <a:t>. What happens when T=0 in the converted T flip-flop?</a:t>
            </a:r>
          </a:p>
          <a:p>
            <a:r>
              <a:rPr lang="en-US" sz="2800" dirty="0"/>
              <a:t>A) The output toggles</a:t>
            </a:r>
            <a:br>
              <a:rPr lang="en-US" sz="2800" dirty="0"/>
            </a:br>
            <a:r>
              <a:rPr lang="en-US" sz="2800" dirty="0"/>
              <a:t>B) The output is set to 1</a:t>
            </a:r>
            <a:br>
              <a:rPr lang="en-US" sz="2800" dirty="0"/>
            </a:br>
            <a:r>
              <a:rPr lang="en-US" sz="2800" dirty="0"/>
              <a:t>C) The output is reset to 0</a:t>
            </a:r>
            <a:br>
              <a:rPr lang="en-US" sz="2800" dirty="0"/>
            </a:br>
            <a:r>
              <a:rPr lang="en-US" sz="2800" dirty="0"/>
              <a:t>D) The output remains unchanged</a:t>
            </a:r>
          </a:p>
        </p:txBody>
      </p:sp>
      <p:sp>
        <p:nvSpPr>
          <p:cNvPr id="4" name="Wave 3">
            <a:extLst>
              <a:ext uri="{FF2B5EF4-FFF2-40B4-BE49-F238E27FC236}">
                <a16:creationId xmlns:a16="http://schemas.microsoft.com/office/drawing/2014/main" id="{2154C656-3B16-DC79-60AA-8968896D36F3}"/>
              </a:ext>
            </a:extLst>
          </p:cNvPr>
          <p:cNvSpPr/>
          <p:nvPr/>
        </p:nvSpPr>
        <p:spPr>
          <a:xfrm>
            <a:off x="3076740" y="894170"/>
            <a:ext cx="4267200" cy="1160207"/>
          </a:xfrm>
          <a:prstGeom prst="wav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QUICK QUIZ (POLL)</a:t>
            </a:r>
            <a:endParaRPr lang="en-IN" sz="3200" dirty="0"/>
          </a:p>
        </p:txBody>
      </p:sp>
    </p:spTree>
    <p:extLst>
      <p:ext uri="{BB962C8B-B14F-4D97-AF65-F5344CB8AC3E}">
        <p14:creationId xmlns:p14="http://schemas.microsoft.com/office/powerpoint/2010/main" val="328667526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1262</TotalTime>
  <Words>482</Words>
  <Application>Microsoft Office PowerPoint</Application>
  <PresentationFormat>Widescreen</PresentationFormat>
  <Paragraphs>50</Paragraphs>
  <Slides>16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2" baseType="lpstr">
      <vt:lpstr>Arial</vt:lpstr>
      <vt:lpstr>Arial Black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cute ang</dc:creator>
  <cp:lastModifiedBy>Manoj Kumar Yadav</cp:lastModifiedBy>
  <cp:revision>2</cp:revision>
  <dcterms:created xsi:type="dcterms:W3CDTF">2025-01-09T07:28:41Z</dcterms:created>
  <dcterms:modified xsi:type="dcterms:W3CDTF">2025-04-10T06:24:05Z</dcterms:modified>
</cp:coreProperties>
</file>